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E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4282"/>
    <a:srgbClr val="1B44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119"/>
    <p:restoredTop sz="94626"/>
  </p:normalViewPr>
  <p:slideViewPr>
    <p:cSldViewPr snapToGrid="0">
      <p:cViewPr varScale="1">
        <p:scale>
          <a:sx n="121" d="100"/>
          <a:sy n="121" d="100"/>
        </p:scale>
        <p:origin x="58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033633-319F-7C28-3D82-9334EFD2B3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3401" y="2200275"/>
            <a:ext cx="6324600" cy="1859756"/>
          </a:xfrm>
        </p:spPr>
        <p:txBody>
          <a:bodyPr anchor="b">
            <a:normAutofit/>
          </a:bodyPr>
          <a:lstStyle>
            <a:lvl1pPr algn="l">
              <a:defRPr sz="5400" b="1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B97010-8538-1829-2DF6-D6EC86C451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3876" y="4273550"/>
            <a:ext cx="6334126" cy="1655762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BE7D43-6915-A01A-C726-F468425B23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06/01/2025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8F629E-1DAA-FDAF-6245-0CEEAFA77E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529852-1557-7970-AB86-80D574419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06881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E2640B-B8BF-B369-0C52-40343C510F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B7E5D05-CAAA-F2B0-800D-3905B0E5F8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49F39F-E47D-FEA0-A8B3-1743DA40DA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06/01/2025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A065E3-B588-B3A6-AA0F-24C1D6E32F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16AC7E-3F55-285B-A181-296D08707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399648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AA2200A-B48C-A62F-73B1-979E1A4015C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1896B1-179F-3A67-7C1A-CE1DF82844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C78FB4-4234-E719-A37C-79571B673D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06/01/2025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BBEE06-B828-871C-EA33-A63AE3C335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64688D-D707-A332-4410-59B8ABF2F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46501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805DA0-92BC-58A4-7BF4-2B2250BE34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0E7682-A094-677A-6900-131E604334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BAFEF6-B827-3B61-83B8-864046354A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06/01/2025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E7E52E-846A-1FD0-F759-F4A7EFF04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3F006B-1DED-A58E-7DD4-2F8E00ECE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4082361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C1B8B7-ADD6-FE27-76D1-D775B7EBBC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C97CBB-7E8E-E03D-2366-47F11B3117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D48079-6C32-171F-82F7-248702EACB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06/01/2025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851943-FA15-9C98-BAF1-8E7878B49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5A3FE7-D94F-0E37-8C2C-4C2C1098A0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530075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7D806D-91C5-96D3-7546-4D2053F705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A4F240-DACF-76F2-2008-5302210BD4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AE7A75-BCCE-3FD8-E76F-C906A219E7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09047C-B1E6-7B27-4385-763B450002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06/01/2025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146A40-F1D7-0873-9708-89C6E00C85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1B16D7-A477-5943-EBAA-A4505D9432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7790451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0D9629-6285-1BBF-29D6-9F98BFD817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C76B34-B58F-F70C-1C45-D103A4FD1C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A1A9A8-C4D3-7032-BA12-0FBC30404D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6280EBC-1E16-C3A4-2563-28ABBFB3B24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DDF506A-54F0-B44F-9C36-0C6B5440A0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CBB6902-482D-DF0D-B5F6-EEA4D21885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06/01/2025</a:t>
            </a:fld>
            <a:endParaRPr lang="en-E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659594A-AC9C-4181-2748-094188C8E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53FE184-5FCC-A0CD-C1C6-0CFEECC40B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34906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8A056-E8F4-8554-1C31-1D29C40130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94A77C-D008-A0F6-475E-DC8CF44E95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06/01/2025</a:t>
            </a:fld>
            <a:endParaRPr lang="en-E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C3395A-8855-D22D-E44A-22FA6FC3A9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DDC412-22F5-D2A6-C52A-FA066A7842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42598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39E6DE8-FEB8-E0B0-BF78-81A1C784DF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06/01/2025</a:t>
            </a:fld>
            <a:endParaRPr lang="en-E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8F41C29-D571-04D7-EF90-E15061EAB7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DB31FC-F1C7-9D7C-876C-C269C0FF9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768166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8B14D4-AD2E-01CA-B4AA-0A7B511FD9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CD14D9-B95C-A81E-D699-C653D7E875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DCF5BC-E135-6173-B698-CF8E41E76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F526EE-07BD-ACD8-DCDC-7A8442BA3D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06/01/2025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64946D-AAB5-FDF4-E518-AD00C254A1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F87266-9A2A-5CBC-1CDC-A7895AAA39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58444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F657A0-8BD5-C787-F0CD-789DEC0E2A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23CAD8A-590C-150B-8B85-A7865FB842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888D63B-5F7D-21AE-89CA-4975BD86A1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DC8C66-C00C-BF8E-81D3-03BC47530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06/01/2025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8258EB-8E45-1749-3BC7-DA32339E9E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B579F5-9B00-1922-21E7-9E7A60D9D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7580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B2C0EEA-2008-139B-1841-69129348D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93D7D3-8198-2E20-190C-ACB285CBDA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FF394A-F079-0AC4-ED54-84220E7BD47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CA9EC-C8DA-B14C-A94F-CD232E0FAA0D}" type="datetimeFigureOut">
              <a:rPr lang="en-EG" smtClean="0"/>
              <a:t>06/01/2025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DB97F8-FAF2-B24F-4299-26A1CE653F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00392F-A980-2441-AAA2-69524813DA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493957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C15030-262F-0B06-F7F6-C54D3E8841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4176" y="2970596"/>
            <a:ext cx="6324600" cy="1859756"/>
          </a:xfrm>
        </p:spPr>
        <p:txBody>
          <a:bodyPr/>
          <a:lstStyle/>
          <a:p>
            <a:endParaRPr lang="en-EG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EBFF4E-E519-1AA3-6DB5-9F090ABC99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84176" y="5006208"/>
            <a:ext cx="6334126" cy="1655762"/>
          </a:xfrm>
        </p:spPr>
        <p:txBody>
          <a:bodyPr/>
          <a:lstStyle/>
          <a:p>
            <a:endParaRPr lang="en-EG" dirty="0"/>
          </a:p>
        </p:txBody>
      </p:sp>
    </p:spTree>
    <p:extLst>
      <p:ext uri="{BB962C8B-B14F-4D97-AF65-F5344CB8AC3E}">
        <p14:creationId xmlns:p14="http://schemas.microsoft.com/office/powerpoint/2010/main" val="14983771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D0E581-10B9-74BF-E277-E0E5C04B66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73FE01-A46E-7861-B701-DDB2AED738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8078252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A1010F-7717-536B-F5AB-E288C3C45D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E18644-4E9F-33EB-59AB-BF64D79584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8607166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</TotalTime>
  <Words>0</Words>
  <Application>Microsoft Macintosh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 Unicode MS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RM EVENTS</cp:lastModifiedBy>
  <cp:revision>9</cp:revision>
  <dcterms:created xsi:type="dcterms:W3CDTF">2024-05-28T11:14:53Z</dcterms:created>
  <dcterms:modified xsi:type="dcterms:W3CDTF">2025-01-06T14:41:56Z</dcterms:modified>
</cp:coreProperties>
</file>