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7"/>
    <p:restoredTop sz="94626"/>
  </p:normalViewPr>
  <p:slideViewPr>
    <p:cSldViewPr snapToGrid="0">
      <p:cViewPr varScale="1">
        <p:scale>
          <a:sx n="104" d="100"/>
          <a:sy n="104" d="100"/>
        </p:scale>
        <p:origin x="224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06/01/2025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2" y="2974975"/>
            <a:ext cx="6467474" cy="1838325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1" y="5010150"/>
            <a:ext cx="6467475" cy="1655762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">
      <a:dk1>
        <a:srgbClr val="000000"/>
      </a:dk1>
      <a:lt1>
        <a:srgbClr val="000000"/>
      </a:lt1>
      <a:dk2>
        <a:srgbClr val="000000"/>
      </a:dk2>
      <a:lt2>
        <a:srgbClr val="E7E6E6"/>
      </a:lt2>
      <a:accent1>
        <a:srgbClr val="000000"/>
      </a:accent1>
      <a:accent2>
        <a:srgbClr val="00000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6</cp:revision>
  <dcterms:created xsi:type="dcterms:W3CDTF">2024-05-28T11:14:53Z</dcterms:created>
  <dcterms:modified xsi:type="dcterms:W3CDTF">2025-01-06T14:41:36Z</dcterms:modified>
</cp:coreProperties>
</file>